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78" r:id="rId3"/>
    <p:sldId id="282" r:id="rId4"/>
    <p:sldId id="279" r:id="rId5"/>
    <p:sldId id="283" r:id="rId6"/>
    <p:sldId id="284" r:id="rId7"/>
    <p:sldId id="281" r:id="rId8"/>
    <p:sldId id="259" r:id="rId9"/>
    <p:sldId id="286" r:id="rId10"/>
    <p:sldId id="291" r:id="rId11"/>
    <p:sldId id="289" r:id="rId1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FFCC"/>
    <a:srgbClr val="FBA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9A86F-00D2-49D5-B5DD-7699B6B1A09F}" type="datetimeFigureOut">
              <a:rPr lang="cs-CZ" smtClean="0"/>
              <a:pPr/>
              <a:t>15.02.2026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F1B78-4875-4F5D-B2B3-5BABDC2D03A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chool-education.ec.europa.eu/en/etwinning/projects/our-schools-one-journey-exploring-world-together/twinspac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skolaprotp.cz/skola/prohlidka.ph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skolaprotp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A6EEB6-D68E-64C6-DFCC-A62968227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816" y="357137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i="0" u="none" strike="noStrike" dirty="0">
                <a:solidFill>
                  <a:srgbClr val="00405C"/>
                </a:solidFill>
                <a:effectLst/>
                <a:latin typeface="arial" panose="020B0604020202020204" pitchFamily="34" charset="0"/>
                <a:hlinkClick r:id="rId2"/>
              </a:rPr>
              <a:t>Our Schools, one journey – Exploring the world together</a:t>
            </a:r>
            <a:br>
              <a:rPr lang="cs-CZ" b="1" i="0" u="none" strike="noStrike" dirty="0">
                <a:solidFill>
                  <a:srgbClr val="00405C"/>
                </a:solidFill>
                <a:effectLst/>
                <a:latin typeface="arial" panose="020B0604020202020204" pitchFamily="34" charset="0"/>
              </a:rPr>
            </a:br>
            <a:br>
              <a:rPr lang="cs-CZ" b="1" i="0" u="none" strike="noStrike" dirty="0">
                <a:solidFill>
                  <a:srgbClr val="00405C"/>
                </a:solidFill>
                <a:effectLst/>
                <a:latin typeface="arial" panose="020B0604020202020204" pitchFamily="34" charset="0"/>
              </a:rPr>
            </a:br>
            <a:r>
              <a:rPr lang="cs-CZ" b="1" i="0" u="none" strike="noStrike" dirty="0">
                <a:solidFill>
                  <a:srgbClr val="00405C"/>
                </a:solidFill>
                <a:effectLst/>
                <a:latin typeface="arial" panose="020B0604020202020204" pitchFamily="34" charset="0"/>
              </a:rPr>
              <a:t>Naše školy, jedna cesta – společně objevujeme svět!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40FD481-34D3-A043-621C-8D6FB5694D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3288804"/>
            <a:ext cx="6400800" cy="1752600"/>
          </a:xfrm>
        </p:spPr>
        <p:txBody>
          <a:bodyPr/>
          <a:lstStyle/>
          <a:p>
            <a:endParaRPr lang="cs-CZ" dirty="0">
              <a:solidFill>
                <a:schemeClr val="tx1"/>
              </a:solidFill>
            </a:endParaRPr>
          </a:p>
          <a:p>
            <a:endParaRPr lang="cs-CZ" dirty="0">
              <a:solidFill>
                <a:schemeClr val="tx1"/>
              </a:solidFill>
            </a:endParaRPr>
          </a:p>
          <a:p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7D176F-2499-DAD9-8E2B-90AD6C6CD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59296"/>
            <a:ext cx="3312368" cy="99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429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>
            <a:noAutofit/>
          </a:bodyPr>
          <a:lstStyle/>
          <a:p>
            <a:br>
              <a:rPr lang="cs-CZ" sz="2800"/>
            </a:br>
            <a:br>
              <a:rPr lang="cs-CZ" sz="2800"/>
            </a:br>
            <a:r>
              <a:rPr lang="es-ES" sz="2800"/>
              <a:t>Primary School for physically handicapped children, Opava, Dostojevsky Street, No 12</a:t>
            </a:r>
            <a:br>
              <a:rPr lang="cs-CZ" sz="2800"/>
            </a:br>
            <a:r>
              <a:rPr lang="es-ES" sz="2800"/>
              <a:t>Czech Republic</a:t>
            </a:r>
            <a:br>
              <a:rPr lang="cs-CZ" sz="2800"/>
            </a:br>
            <a:br>
              <a:rPr lang="cs-CZ" sz="2800"/>
            </a:br>
            <a:endParaRPr lang="cs-CZ" sz="2800" dirty="0"/>
          </a:p>
        </p:txBody>
      </p:sp>
      <p:pic>
        <p:nvPicPr>
          <p:cNvPr id="4" name="Picture 2" descr="C:\Users\hauserovas\Documents\KVIC studium pro ŘŠ\sko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6367" y="1632535"/>
            <a:ext cx="6393985" cy="4799598"/>
          </a:xfrm>
          <a:prstGeom prst="rect">
            <a:avLst/>
          </a:prstGeom>
          <a:noFill/>
        </p:spPr>
      </p:pic>
      <p:pic>
        <p:nvPicPr>
          <p:cNvPr id="6" name="obrázek 2" descr="hlavička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273" y="1196702"/>
            <a:ext cx="2190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5478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cs-CZ" dirty="0" err="1"/>
              <a:t>Interoirs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9103" y="980728"/>
            <a:ext cx="4802957" cy="1584176"/>
          </a:xfrm>
        </p:spPr>
        <p:txBody>
          <a:bodyPr>
            <a:normAutofit/>
          </a:bodyPr>
          <a:lstStyle/>
          <a:p>
            <a:r>
              <a:rPr lang="en-GB" sz="2100" dirty="0"/>
              <a:t>There are nine classrooms</a:t>
            </a:r>
            <a:r>
              <a:rPr lang="cs-CZ" sz="2100" dirty="0"/>
              <a:t> </a:t>
            </a:r>
            <a:r>
              <a:rPr lang="cs-CZ" sz="2100" dirty="0" err="1"/>
              <a:t>with</a:t>
            </a:r>
            <a:r>
              <a:rPr lang="cs-CZ" sz="2100" dirty="0"/>
              <a:t> </a:t>
            </a:r>
            <a:r>
              <a:rPr lang="en-GB" sz="2100" dirty="0"/>
              <a:t>3 or 4 sections (classes) in each classroom. </a:t>
            </a:r>
            <a:endParaRPr lang="cs-CZ" sz="2100" dirty="0"/>
          </a:p>
          <a:p>
            <a:r>
              <a:rPr lang="cs-CZ" sz="2100" dirty="0" err="1"/>
              <a:t>There</a:t>
            </a:r>
            <a:r>
              <a:rPr lang="cs-CZ" sz="2100" dirty="0"/>
              <a:t> are </a:t>
            </a:r>
            <a:r>
              <a:rPr lang="cs-CZ" sz="2100" dirty="0" err="1"/>
              <a:t>from</a:t>
            </a:r>
            <a:r>
              <a:rPr lang="cs-CZ" sz="2100" dirty="0"/>
              <a:t> 6 to 9 </a:t>
            </a:r>
            <a:r>
              <a:rPr lang="cs-CZ" sz="2100" dirty="0" err="1"/>
              <a:t>pupils</a:t>
            </a:r>
            <a:r>
              <a:rPr lang="cs-CZ" sz="2100" dirty="0"/>
              <a:t> in </a:t>
            </a:r>
            <a:r>
              <a:rPr lang="cs-CZ" sz="2100" dirty="0" err="1"/>
              <a:t>each</a:t>
            </a:r>
            <a:r>
              <a:rPr lang="cs-CZ" sz="2100" dirty="0"/>
              <a:t> </a:t>
            </a:r>
            <a:r>
              <a:rPr lang="cs-CZ" sz="2100" dirty="0" err="1"/>
              <a:t>classroom</a:t>
            </a:r>
            <a:r>
              <a:rPr lang="cs-CZ" sz="2100" dirty="0"/>
              <a:t>.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03" y="2665512"/>
            <a:ext cx="4802957" cy="3602218"/>
          </a:xfrm>
          <a:prstGeom prst="rect">
            <a:avLst/>
          </a:prstGeom>
        </p:spPr>
      </p:pic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141214"/>
            <a:ext cx="3333056" cy="24318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Obrázek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84" y="3933056"/>
            <a:ext cx="3330545" cy="2431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217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80" y="3799827"/>
            <a:ext cx="3776657" cy="283249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02798"/>
          </a:xfrm>
        </p:spPr>
        <p:txBody>
          <a:bodyPr/>
          <a:lstStyle/>
          <a:p>
            <a:r>
              <a:rPr lang="cs-CZ" dirty="0" err="1"/>
              <a:t>Interiors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80" y="1087541"/>
            <a:ext cx="3747325" cy="2530606"/>
          </a:xfrm>
          <a:prstGeom prst="rect">
            <a:avLst/>
          </a:prstGeom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1201804" y="3440574"/>
            <a:ext cx="2824156" cy="476563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2800" dirty="0" err="1"/>
              <a:t>swimming</a:t>
            </a:r>
            <a:r>
              <a:rPr lang="cs-CZ" sz="2800" dirty="0"/>
              <a:t> pool</a:t>
            </a:r>
          </a:p>
          <a:p>
            <a:pPr marL="0" indent="0">
              <a:buFont typeface="Arial" pitchFamily="34" charset="0"/>
              <a:buNone/>
            </a:pPr>
            <a:endParaRPr lang="cs-CZ" dirty="0"/>
          </a:p>
          <a:p>
            <a:pPr marL="0" indent="0">
              <a:buFont typeface="Arial" pitchFamily="34" charset="0"/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300" y="3399900"/>
            <a:ext cx="77400" cy="58200"/>
          </a:xfrm>
          <a:prstGeom prst="rect">
            <a:avLst/>
          </a:prstGeom>
        </p:spPr>
      </p:pic>
      <p:pic>
        <p:nvPicPr>
          <p:cNvPr id="15" name="Obrázek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483" y="1087542"/>
            <a:ext cx="3768994" cy="25306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483" y="3799827"/>
            <a:ext cx="3803915" cy="2832493"/>
          </a:xfrm>
          <a:prstGeom prst="rect">
            <a:avLst/>
          </a:prstGeom>
        </p:spPr>
      </p:pic>
      <p:sp>
        <p:nvSpPr>
          <p:cNvPr id="16" name="Zástupný symbol pro obsah 2"/>
          <p:cNvSpPr txBox="1">
            <a:spLocks/>
          </p:cNvSpPr>
          <p:nvPr/>
        </p:nvSpPr>
        <p:spPr>
          <a:xfrm>
            <a:off x="4949129" y="3458100"/>
            <a:ext cx="3727327" cy="45903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2400" dirty="0" err="1"/>
              <a:t>Ergotherapeutic</a:t>
            </a:r>
            <a:r>
              <a:rPr lang="cs-CZ" sz="2400" dirty="0"/>
              <a:t> </a:t>
            </a:r>
            <a:r>
              <a:rPr lang="cs-CZ" sz="2400" dirty="0" err="1"/>
              <a:t>workroom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133892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02798"/>
          </a:xfrm>
        </p:spPr>
        <p:txBody>
          <a:bodyPr/>
          <a:lstStyle/>
          <a:p>
            <a:r>
              <a:rPr lang="cs-CZ" dirty="0" err="1"/>
              <a:t>Interiors</a:t>
            </a:r>
            <a:endParaRPr lang="cs-CZ" dirty="0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300" y="3399900"/>
            <a:ext cx="77400" cy="58200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71724"/>
            <a:ext cx="3646077" cy="268932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418" y="3977571"/>
            <a:ext cx="3676699" cy="2653510"/>
          </a:xfrm>
          <a:prstGeom prst="rect">
            <a:avLst/>
          </a:prstGeom>
        </p:spPr>
      </p:pic>
      <p:sp>
        <p:nvSpPr>
          <p:cNvPr id="16" name="Zástupný symbol pro obsah 2"/>
          <p:cNvSpPr txBox="1">
            <a:spLocks/>
          </p:cNvSpPr>
          <p:nvPr/>
        </p:nvSpPr>
        <p:spPr>
          <a:xfrm>
            <a:off x="5436096" y="3622845"/>
            <a:ext cx="2857900" cy="476405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3300" dirty="0" err="1"/>
              <a:t>multisensory</a:t>
            </a:r>
            <a:r>
              <a:rPr lang="cs-CZ" dirty="0"/>
              <a:t> </a:t>
            </a:r>
            <a:r>
              <a:rPr lang="cs-CZ" dirty="0" err="1"/>
              <a:t>room</a:t>
            </a:r>
            <a:r>
              <a:rPr lang="cs-CZ" dirty="0"/>
              <a:t> </a:t>
            </a:r>
          </a:p>
          <a:p>
            <a:pPr marL="0" indent="0">
              <a:buFont typeface="Arial" pitchFamily="34" charset="0"/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12" name="Obrázek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35" y="1171724"/>
            <a:ext cx="3927467" cy="262810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Obrázek 1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44" y="3977571"/>
            <a:ext cx="3921358" cy="26535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948359" y="3622845"/>
            <a:ext cx="3662341" cy="553886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800" dirty="0" err="1"/>
              <a:t>rehabilitation</a:t>
            </a:r>
            <a:r>
              <a:rPr lang="cs-CZ" sz="2800" dirty="0"/>
              <a:t> </a:t>
            </a:r>
            <a:r>
              <a:rPr lang="cs-CZ" sz="2800" dirty="0" err="1"/>
              <a:t>facilities</a:t>
            </a:r>
            <a:endParaRPr lang="cs-CZ" sz="2800" dirty="0"/>
          </a:p>
          <a:p>
            <a:pPr marL="0" indent="0">
              <a:buFont typeface="Arial" pitchFamily="34" charset="0"/>
              <a:buNone/>
            </a:pPr>
            <a:endParaRPr lang="cs-CZ" dirty="0"/>
          </a:p>
          <a:p>
            <a:pPr marL="0" indent="0">
              <a:buFont typeface="Arial" pitchFamily="34" charset="0"/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5548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02798"/>
          </a:xfrm>
        </p:spPr>
        <p:txBody>
          <a:bodyPr/>
          <a:lstStyle/>
          <a:p>
            <a:r>
              <a:rPr lang="cs-CZ" dirty="0" err="1"/>
              <a:t>Interiors</a:t>
            </a:r>
            <a:endParaRPr lang="cs-CZ" dirty="0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300" y="3399900"/>
            <a:ext cx="77400" cy="582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131" y="1102797"/>
            <a:ext cx="3631985" cy="2723989"/>
          </a:xfrm>
          <a:prstGeom prst="rect">
            <a:avLst/>
          </a:prstGeom>
        </p:spPr>
      </p:pic>
      <p:pic>
        <p:nvPicPr>
          <p:cNvPr id="11" name="Obrázek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131" y="3940089"/>
            <a:ext cx="3631985" cy="269099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Zástupný symbol pro obsah 2"/>
          <p:cNvSpPr txBox="1">
            <a:spLocks/>
          </p:cNvSpPr>
          <p:nvPr/>
        </p:nvSpPr>
        <p:spPr>
          <a:xfrm>
            <a:off x="5364088" y="3600667"/>
            <a:ext cx="2991972" cy="513653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3000" dirty="0" err="1"/>
              <a:t>school</a:t>
            </a:r>
            <a:r>
              <a:rPr lang="cs-CZ" sz="3000" dirty="0"/>
              <a:t> </a:t>
            </a:r>
            <a:r>
              <a:rPr lang="cs-CZ" sz="3000" dirty="0" err="1"/>
              <a:t>canteen</a:t>
            </a:r>
            <a:endParaRPr lang="cs-CZ" sz="3000" dirty="0"/>
          </a:p>
          <a:p>
            <a:endParaRPr lang="cs-CZ" dirty="0"/>
          </a:p>
        </p:txBody>
      </p:sp>
      <p:pic>
        <p:nvPicPr>
          <p:cNvPr id="25" name="Obrázek 2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32" y="3940089"/>
            <a:ext cx="3921358" cy="268046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00"/>
          <a:stretch/>
        </p:blipFill>
        <p:spPr>
          <a:xfrm>
            <a:off x="818773" y="1103638"/>
            <a:ext cx="3893355" cy="2723148"/>
          </a:xfrm>
          <a:prstGeom prst="rect">
            <a:avLst/>
          </a:prstGeom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1315424" y="3652556"/>
            <a:ext cx="2615529" cy="461764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sz="3000" dirty="0"/>
              <a:t>club</a:t>
            </a:r>
            <a:endParaRPr lang="cs-CZ" dirty="0"/>
          </a:p>
          <a:p>
            <a:pPr marL="0" indent="0" algn="ctr">
              <a:buFont typeface="Arial" pitchFamily="34" charset="0"/>
              <a:buNone/>
            </a:pPr>
            <a:endParaRPr lang="cs-CZ" dirty="0"/>
          </a:p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0473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2128" y="319042"/>
            <a:ext cx="8697144" cy="1237750"/>
          </a:xfrm>
        </p:spPr>
        <p:txBody>
          <a:bodyPr>
            <a:normAutofit fontScale="90000"/>
          </a:bodyPr>
          <a:lstStyle/>
          <a:p>
            <a:r>
              <a:rPr lang="cs-CZ" dirty="0" err="1"/>
              <a:t>School</a:t>
            </a:r>
            <a:r>
              <a:rPr lang="cs-CZ" dirty="0"/>
              <a:t> garden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playground</a:t>
            </a:r>
            <a:r>
              <a:rPr lang="cs-CZ" dirty="0"/>
              <a:t>, </a:t>
            </a:r>
            <a:br>
              <a:rPr lang="cs-CZ" dirty="0"/>
            </a:br>
            <a:r>
              <a:rPr lang="cs-CZ" dirty="0"/>
              <a:t>a place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hipotherapy</a:t>
            </a:r>
            <a:br>
              <a:rPr lang="cs-CZ" dirty="0"/>
            </a:br>
            <a:endParaRPr lang="cs-CZ" dirty="0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300" y="3399900"/>
            <a:ext cx="77400" cy="58200"/>
          </a:xfrm>
          <a:prstGeom prst="rect">
            <a:avLst/>
          </a:prstGeom>
        </p:spPr>
      </p:pic>
      <p:pic>
        <p:nvPicPr>
          <p:cNvPr id="10" name="Picture 2" descr="C:\Users\reditelka\Documents\Public relation školy\Foto - škola\P42403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2" t="14632" r="28267" b="34159"/>
          <a:stretch/>
        </p:blipFill>
        <p:spPr bwMode="auto">
          <a:xfrm>
            <a:off x="754038" y="3573016"/>
            <a:ext cx="464658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ětský de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7" r="6622" b="19328"/>
          <a:stretch/>
        </p:blipFill>
        <p:spPr bwMode="auto">
          <a:xfrm>
            <a:off x="430003" y="1471170"/>
            <a:ext cx="2448272" cy="195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hauserovas\Documents\Příspěvky do TISKu\hipoterapie\DSC_7164.JPG"/>
          <p:cNvPicPr>
            <a:picLocks noChangeAspect="1" noChangeArrowheads="1"/>
          </p:cNvPicPr>
          <p:nvPr/>
        </p:nvPicPr>
        <p:blipFill>
          <a:blip r:embed="rId5" cstate="print"/>
          <a:srcRect l="40687" r="19939"/>
          <a:stretch>
            <a:fillRect/>
          </a:stretch>
        </p:blipFill>
        <p:spPr bwMode="auto">
          <a:xfrm>
            <a:off x="5856144" y="1466654"/>
            <a:ext cx="3001989" cy="5130697"/>
          </a:xfrm>
          <a:prstGeom prst="rect">
            <a:avLst/>
          </a:prstGeom>
          <a:noFill/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22"/>
          <a:stretch/>
        </p:blipFill>
        <p:spPr>
          <a:xfrm>
            <a:off x="3119768" y="1471169"/>
            <a:ext cx="2582346" cy="195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34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cs-CZ" dirty="0" err="1"/>
              <a:t>Pupils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980728"/>
            <a:ext cx="8568952" cy="100811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2800" dirty="0" err="1"/>
              <a:t>There</a:t>
            </a:r>
            <a:r>
              <a:rPr lang="cs-CZ" sz="2800" dirty="0"/>
              <a:t> are 63 </a:t>
            </a:r>
            <a:r>
              <a:rPr lang="en-US" sz="2800" dirty="0"/>
              <a:t>pupils with special educational needs: with physical disabilities, parallel multiple disabilities</a:t>
            </a:r>
            <a:r>
              <a:rPr lang="cs-CZ" sz="2800" dirty="0"/>
              <a:t>, </a:t>
            </a:r>
            <a:r>
              <a:rPr lang="cs-CZ" sz="2800" dirty="0" err="1"/>
              <a:t>speech</a:t>
            </a:r>
            <a:r>
              <a:rPr lang="cs-CZ" sz="2800" dirty="0"/>
              <a:t> </a:t>
            </a:r>
            <a:r>
              <a:rPr lang="cs-CZ" sz="2800" dirty="0" err="1"/>
              <a:t>disorders</a:t>
            </a:r>
            <a:r>
              <a:rPr lang="cs-CZ" sz="2800" dirty="0"/>
              <a:t> </a:t>
            </a:r>
            <a:r>
              <a:rPr lang="en-US" sz="2800" dirty="0"/>
              <a:t> and autism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60848"/>
            <a:ext cx="4320480" cy="313234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455114"/>
            <a:ext cx="2952328" cy="221424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150858"/>
            <a:ext cx="2952328" cy="221424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301208"/>
            <a:ext cx="1869027" cy="140177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780" y="5301208"/>
            <a:ext cx="1843236" cy="13824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-27384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priorities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268760"/>
            <a:ext cx="8568952" cy="2592288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providing comprehensive care to pupils</a:t>
            </a:r>
            <a:endParaRPr lang="cs-CZ" sz="2800" dirty="0"/>
          </a:p>
          <a:p>
            <a:r>
              <a:rPr lang="cs-CZ" sz="2800" dirty="0" err="1"/>
              <a:t>close</a:t>
            </a:r>
            <a:r>
              <a:rPr lang="cs-CZ" sz="2800" dirty="0"/>
              <a:t> </a:t>
            </a:r>
            <a:r>
              <a:rPr lang="cs-CZ" sz="2800" dirty="0" err="1"/>
              <a:t>cooperation</a:t>
            </a:r>
            <a:r>
              <a:rPr lang="cs-CZ" sz="2800" dirty="0"/>
              <a:t> </a:t>
            </a:r>
            <a:r>
              <a:rPr lang="cs-CZ" sz="2800" dirty="0" err="1"/>
              <a:t>with</a:t>
            </a:r>
            <a:r>
              <a:rPr lang="cs-CZ" sz="2800" dirty="0"/>
              <a:t> </a:t>
            </a:r>
            <a:r>
              <a:rPr lang="cs-CZ" sz="2800" dirty="0" err="1"/>
              <a:t>experts</a:t>
            </a:r>
            <a:endParaRPr lang="cs-CZ" sz="2800" dirty="0"/>
          </a:p>
          <a:p>
            <a:r>
              <a:rPr lang="en-US" sz="2800" dirty="0"/>
              <a:t>application of new alternative methods and therapeutic elements into the educational process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28" y="3623303"/>
            <a:ext cx="7715968" cy="287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29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-27384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/>
              <a:t>Video </a:t>
            </a:r>
            <a:r>
              <a:rPr lang="cs-CZ" dirty="0" err="1"/>
              <a:t>presentation</a:t>
            </a:r>
            <a:endParaRPr lang="cs-CZ" dirty="0"/>
          </a:p>
        </p:txBody>
      </p:sp>
      <p:pic>
        <p:nvPicPr>
          <p:cNvPr id="7" name="Picture 6" descr="C:\Users\reditelka\Desktop\Eurororegion Silesia Konference - Autismus\4_Klíčová aktivita_Konference Opava\PREZENTACE KONFERENCE OPAVA, RATIBOŘ\foto na prezentaci\DSC_0186.jpg">
            <a:hlinkClick r:id="rId2"/>
            <a:extLst>
              <a:ext uri="{FF2B5EF4-FFF2-40B4-BE49-F238E27FC236}">
                <a16:creationId xmlns:a16="http://schemas.microsoft.com/office/drawing/2014/main" id="{0E17C349-6C73-42B5-AB0B-5819C9339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8" y="1340768"/>
            <a:ext cx="797977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281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-27384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err="1"/>
              <a:t>Contacts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628800"/>
            <a:ext cx="8568952" cy="4176464"/>
          </a:xfrm>
        </p:spPr>
        <p:txBody>
          <a:bodyPr>
            <a:normAutofit/>
          </a:bodyPr>
          <a:lstStyle/>
          <a:p>
            <a:pPr lvl="0"/>
            <a:r>
              <a:rPr lang="cs-CZ" sz="2800" dirty="0" err="1"/>
              <a:t>school</a:t>
            </a:r>
            <a:r>
              <a:rPr lang="cs-CZ" sz="2800" dirty="0"/>
              <a:t> </a:t>
            </a:r>
            <a:r>
              <a:rPr lang="cs-CZ" sz="2800" dirty="0" err="1"/>
              <a:t>website</a:t>
            </a:r>
            <a:r>
              <a:rPr lang="cs-CZ" sz="2800" dirty="0"/>
              <a:t> </a:t>
            </a:r>
            <a:br>
              <a:rPr lang="cs-CZ" sz="2800" dirty="0"/>
            </a:br>
            <a:r>
              <a:rPr lang="cs-CZ" sz="2800" dirty="0">
                <a:hlinkClick r:id="rId2"/>
              </a:rPr>
              <a:t>http://www.skolaprotp.cz/</a:t>
            </a:r>
            <a:r>
              <a:rPr lang="cs-CZ" sz="2800" dirty="0"/>
              <a:t> </a:t>
            </a:r>
          </a:p>
          <a:p>
            <a:pPr lvl="0"/>
            <a:endParaRPr lang="cs-CZ" sz="2800" dirty="0"/>
          </a:p>
          <a:p>
            <a:pPr lvl="0"/>
            <a:r>
              <a:rPr lang="cs-CZ" sz="2800"/>
              <a:t>Teacher</a:t>
            </a:r>
            <a:endParaRPr lang="cs-CZ" sz="2800" dirty="0"/>
          </a:p>
          <a:p>
            <a:pPr marL="0" lvl="0" indent="0">
              <a:buNone/>
            </a:pPr>
            <a:r>
              <a:rPr lang="cs-CZ" sz="2800" dirty="0"/>
              <a:t>     Mgr. Jana Máchová</a:t>
            </a:r>
          </a:p>
          <a:p>
            <a:pPr marL="0" lvl="0" indent="0">
              <a:buNone/>
            </a:pPr>
            <a:r>
              <a:rPr lang="cs-CZ" sz="2800" dirty="0"/>
              <a:t>    	</a:t>
            </a:r>
          </a:p>
          <a:p>
            <a:pPr lvl="0"/>
            <a:endParaRPr lang="cs-CZ" sz="2800" dirty="0"/>
          </a:p>
          <a:p>
            <a:pPr lvl="0"/>
            <a:endParaRPr lang="en-US" sz="28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8C26E55-4560-4423-94E1-398FA65F5E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20" y="1627966"/>
            <a:ext cx="3286627" cy="329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5706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164</Words>
  <Application>Microsoft Office PowerPoint</Application>
  <PresentationFormat>Prezentácia na obrazovke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arial</vt:lpstr>
      <vt:lpstr>Calibri</vt:lpstr>
      <vt:lpstr>Motiv sady Office</vt:lpstr>
      <vt:lpstr>Our Schools, one journey – Exploring the world together  Naše školy, jedna cesta – společně objevujeme svět!</vt:lpstr>
      <vt:lpstr>  Primary School for physically handicapped children, Opava, Dostojevsky Street, No 12 Czech Republic  </vt:lpstr>
      <vt:lpstr>Interoirs</vt:lpstr>
      <vt:lpstr>Interiors</vt:lpstr>
      <vt:lpstr>Interiors</vt:lpstr>
      <vt:lpstr>Interiors</vt:lpstr>
      <vt:lpstr>School garden with playground,  a place for hipotherapy </vt:lpstr>
      <vt:lpstr>Pupils</vt:lpstr>
      <vt:lpstr>School priorities</vt:lpstr>
      <vt:lpstr>Video presentation</vt:lpstr>
      <vt:lpstr>Contacts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Základní škola pro tělesně postižené, Opava, Dostojevského 12  Zřizovatel: MŠMT- přímo řízená organizace</dc:title>
  <dc:creator>hauserovas</dc:creator>
  <cp:lastModifiedBy>Gabriela Benčatová</cp:lastModifiedBy>
  <cp:revision>92</cp:revision>
  <cp:lastPrinted>2024-04-16T13:19:02Z</cp:lastPrinted>
  <dcterms:created xsi:type="dcterms:W3CDTF">2012-02-08T11:48:37Z</dcterms:created>
  <dcterms:modified xsi:type="dcterms:W3CDTF">2026-02-15T15:26:31Z</dcterms:modified>
</cp:coreProperties>
</file>